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D7D1"/>
    <a:srgbClr val="EBFBF1"/>
    <a:srgbClr val="DEF9E9"/>
    <a:srgbClr val="EEB9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EC178-4784-4298-A342-4617366677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E674B5-2C0C-4F05-B6F4-C272755F66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2B8D2-2CAF-46E2-8B2F-D5FB28C6C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1F827-3590-4573-AB9F-3189CD9FF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D7AC2-EDEB-4980-A1DA-BB98BBEB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78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3C082-C470-4CD4-8CBD-7816906C0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5DEE6D-5550-4195-B453-7DEB597B0E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EE70-5869-457A-ABAA-53583714A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B47AC-673B-4EAA-A5C2-69EF4DACB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3D22B-CB29-4632-9FAC-60F17BA6A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1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DC3B95-F8F5-49EF-ABB6-512392FA5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F6D907-9752-4563-988F-7C9872C125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46B76-12CB-44EB-B0E1-C9B4C1E42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6FE98-1C12-416C-AC22-52719EEF2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2A359-1250-47BF-AB2D-43402F33F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20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B55C0-03CC-4357-977D-F2003EF09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0BBBA-6033-4A6E-88A5-78766A958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45A90-14E2-493E-9C40-061624744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F9DCF-210E-4AA7-82B6-035D8E6ED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22328-7EAE-426B-946E-9945C9150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798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3DB46-604A-4D46-896C-9173141C8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A588F-A9C6-4C66-A567-DBFAE0BCE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4F2C2A-6207-4C1B-B004-B1E115118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95ABD-4B90-4EF9-9C65-2CD916726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C32DE9-D7C1-4E80-83CD-681DB685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17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0F189-C478-4816-AF31-2CAAEABC8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16AE1-B80D-4BBA-9CAE-724F75BE2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F4FDF6-3D64-4549-B3F1-D70CDD63A3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4033A-52E3-4074-AAF4-46A4DC7EA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FFE16-486B-432F-86A1-7DFD07104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661463-A91E-46FB-A4B5-E5124ACB3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36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26222-2B2F-4AE0-90AD-BF391B1FD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BE977-61CF-4013-895F-098CEF952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58834D-92F7-4960-9693-108BF691E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63898E-D1CD-4429-A639-AF55EBF3B4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321C4E-1A2A-4EC5-B237-DBD722A01C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5F761E-6BE4-44BB-BFE6-4B327B0E0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23F232-E808-43D1-A6D2-9F3477A9A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9484D5-CF75-40A5-8B41-261877BCD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81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DC730-012A-4A85-A1AA-D0B6303B6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E54D0F-AB44-42E2-8F8C-648D7B170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D2186F-E37C-42A4-90B7-76F4A583E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5C8CFB-DCB4-49AD-841E-B47C458EC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97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8FD93C-CEF0-41AB-943A-C65177139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7417C0-BFE6-425E-9983-1A89C3773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145BC-8816-4E42-B619-E41020D2C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803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D4B7B-2B00-4752-8C42-8364FF3EF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FDA68-8839-4495-AA71-5F462D391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9E2C17-B362-4981-A6B9-C47AD05E8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18B824-56E2-4DEB-A985-EE4B13B42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13385-C08F-49CC-8779-4074BF0B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C2378-06D9-4BED-85CC-62D25D7EE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41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17A0D-3D31-41C8-8F32-E530378CF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A94AFC-1AA7-4DD2-9275-5202C40406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3C834-1971-4582-BD3F-ED95894F1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3A661-5EA3-4389-8C33-D672EA0B5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660320-DC06-493E-B596-24645D6F8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EAA8AE-DCC8-4094-9CC3-5F236A282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809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4094AB-5855-4A50-93D1-E8E25B2F0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46745-34FD-4811-8F76-58BA92A8F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C6A0F-73D3-494D-BECB-F34E2197CA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87641C-AF30-4A9C-B05F-47E1425EFEEB}" type="datetimeFigureOut">
              <a:rPr lang="en-US" smtClean="0"/>
              <a:t>12/8/2019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B36C25-27FE-4AEC-8145-BFD8E80C43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C6F0D-6CE1-4A6D-A5EA-57457D4554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3C23F-6585-4465-B31B-5ABADAD43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787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hreed.rhody.dev/final/index.html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E1F1-32F2-4710-964D-28F3ADF307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b="1" dirty="0">
                <a:solidFill>
                  <a:srgbClr val="EEB9D0"/>
                </a:solidFill>
                <a:latin typeface="Rage Italic" panose="03070502040507070304" pitchFamily="66" charset="0"/>
              </a:rPr>
              <a:t>Hello, love.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E328DD-320A-41D5-8CBE-94DC0A6F36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03822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6FD7D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website for anyone who needs to take a moment and chill.</a:t>
            </a:r>
          </a:p>
          <a:p>
            <a:endParaRPr lang="en-US" sz="3200" dirty="0">
              <a:solidFill>
                <a:srgbClr val="6FD7D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rgbClr val="6FD7D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Reed </a:t>
            </a:r>
            <a:r>
              <a:rPr lang="en-US" dirty="0" err="1">
                <a:solidFill>
                  <a:srgbClr val="6FD7D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Reed</a:t>
            </a:r>
            <a:endParaRPr lang="en-US" dirty="0">
              <a:solidFill>
                <a:srgbClr val="6FD7D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499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C5D4FC-53AB-45B0-8C27-06C96087C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626" y="2182906"/>
            <a:ext cx="8876747" cy="4529417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DD12CA-0E78-404A-9B5F-EC4B4E922A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4" t="1013" r="27844" b="71308"/>
          <a:stretch/>
        </p:blipFill>
        <p:spPr>
          <a:xfrm>
            <a:off x="161366" y="261218"/>
            <a:ext cx="2805951" cy="17024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765DA6-5CB9-4C7E-9BC8-B516DD01E6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87" t="50000" r="27931" b="22320"/>
          <a:stretch/>
        </p:blipFill>
        <p:spPr>
          <a:xfrm>
            <a:off x="6196853" y="261217"/>
            <a:ext cx="2805951" cy="17024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B16932-B9A2-49CB-96EF-E8BC432BFC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3" t="26471" r="28454" b="45850"/>
          <a:stretch/>
        </p:blipFill>
        <p:spPr>
          <a:xfrm>
            <a:off x="3169024" y="261217"/>
            <a:ext cx="2805951" cy="17024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FDE5CE-C7D7-4A5D-AAC8-15BF570BE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4" t="72320" r="27844"/>
          <a:stretch/>
        </p:blipFill>
        <p:spPr>
          <a:xfrm>
            <a:off x="9224683" y="261217"/>
            <a:ext cx="2805951" cy="170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578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44EDE1-996D-40C1-BB01-36B2B07365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" b="47210"/>
          <a:stretch/>
        </p:blipFill>
        <p:spPr>
          <a:xfrm>
            <a:off x="56488" y="1685746"/>
            <a:ext cx="5743676" cy="39978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674668-D882-4679-87D0-E1ECEC3D6F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96" b="720"/>
          <a:stretch/>
        </p:blipFill>
        <p:spPr>
          <a:xfrm>
            <a:off x="5800164" y="1685746"/>
            <a:ext cx="6318056" cy="399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37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00FA4-C76C-4D81-B9BC-806AF9498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b="1" dirty="0">
                <a:solidFill>
                  <a:srgbClr val="EEB9D0"/>
                </a:solidFill>
                <a:latin typeface="Rage Italic" panose="03070502040507070304" pitchFamily="66" charset="0"/>
              </a:rPr>
              <a:t>User Stories</a:t>
            </a:r>
            <a:endParaRPr lang="en-US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C1B3F-2BAD-43C9-872E-69F688E951B5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EBFBF1"/>
          </a:solidFill>
          <a:effectLst>
            <a:softEdge rad="31750"/>
          </a:effectLst>
        </p:spPr>
        <p:txBody>
          <a:bodyPr/>
          <a:lstStyle/>
          <a:p>
            <a:pPr marL="0" indent="0">
              <a:spcAft>
                <a:spcPts val="600"/>
              </a:spcAft>
              <a:buNone/>
            </a:pPr>
            <a:r>
              <a:rPr lang="en-US" b="1" dirty="0">
                <a:solidFill>
                  <a:srgbClr val="6FD7D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 a user I want the site to be aesthetically pleasing but not distracting.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b="1" dirty="0">
                <a:solidFill>
                  <a:srgbClr val="6FD7D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 a user, I want to be able to click through a short adventure and have my choices matter.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b="1" dirty="0">
                <a:solidFill>
                  <a:srgbClr val="6FD7D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 a user, I want to be able to click a button and get a randomized concept with an attached playlist.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b="1" dirty="0">
                <a:solidFill>
                  <a:srgbClr val="6FD7D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 a user, I want to be given a short story at the click of a button.</a:t>
            </a:r>
          </a:p>
        </p:txBody>
      </p:sp>
    </p:spTree>
    <p:extLst>
      <p:ext uri="{BB962C8B-B14F-4D97-AF65-F5344CB8AC3E}">
        <p14:creationId xmlns:p14="http://schemas.microsoft.com/office/powerpoint/2010/main" val="3125426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4394687-BD12-4187-99CA-8C21DCC26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059" y="2766218"/>
            <a:ext cx="11976847" cy="1325563"/>
          </a:xfrm>
        </p:spPr>
        <p:txBody>
          <a:bodyPr>
            <a:normAutofit/>
          </a:bodyPr>
          <a:lstStyle/>
          <a:p>
            <a:pPr algn="ctr"/>
            <a:r>
              <a:rPr lang="en-US" sz="3300" b="1" dirty="0">
                <a:solidFill>
                  <a:srgbClr val="6FD7D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https://hreed.rhody.dev/final/index.html</a:t>
            </a:r>
            <a:r>
              <a:rPr lang="en-US" sz="3300" b="1" dirty="0">
                <a:solidFill>
                  <a:srgbClr val="6FD7D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3300" dirty="0">
              <a:solidFill>
                <a:srgbClr val="6FD7D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960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112</Words>
  <Application>Microsoft Office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Courier New</vt:lpstr>
      <vt:lpstr>Rage Italic</vt:lpstr>
      <vt:lpstr>Office Theme</vt:lpstr>
      <vt:lpstr>Hello, love.</vt:lpstr>
      <vt:lpstr>PowerPoint Presentation</vt:lpstr>
      <vt:lpstr>PowerPoint Presentation</vt:lpstr>
      <vt:lpstr>User Stories</vt:lpstr>
      <vt:lpstr>https://hreed.rhody.dev/final/index.html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Hello, love.</dc:title>
  <dc:creator>H Reed</dc:creator>
  <cp:lastModifiedBy>H Reed</cp:lastModifiedBy>
  <cp:revision>3</cp:revision>
  <dcterms:created xsi:type="dcterms:W3CDTF">2019-12-08T19:36:18Z</dcterms:created>
  <dcterms:modified xsi:type="dcterms:W3CDTF">2019-12-08T19:45:35Z</dcterms:modified>
</cp:coreProperties>
</file>

<file path=docProps/thumbnail.jpeg>
</file>